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2"/>
  </p:notesMasterIdLst>
  <p:sldIdLst>
    <p:sldId id="256" r:id="rId4"/>
    <p:sldId id="258" r:id="rId5"/>
    <p:sldId id="257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  <p:sldId id="264" r:id="rId16"/>
    <p:sldId id="271" r:id="rId17"/>
    <p:sldId id="265" r:id="rId18"/>
    <p:sldId id="272" r:id="rId19"/>
    <p:sldId id="273" r:id="rId20"/>
    <p:sldId id="275" r:id="rId21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ACC55C-23AC-5443-893C-55E9F274D8D6}" v="16" dt="2021-06-16T18:48:39.2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3"/>
    <p:restoredTop sz="94743"/>
  </p:normalViewPr>
  <p:slideViewPr>
    <p:cSldViewPr snapToGrid="0" snapToObjects="1">
      <p:cViewPr>
        <p:scale>
          <a:sx n="240" d="100"/>
          <a:sy n="240" d="100"/>
        </p:scale>
        <p:origin x="-216" y="-3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gh, Siddhant" userId="a6f2eba6-d5ab-4fbd-825a-0fa7d1537616" providerId="ADAL" clId="{35ACC55C-23AC-5443-893C-55E9F274D8D6}"/>
    <pc:docChg chg="undo custSel addSld delSld modSld">
      <pc:chgData name="Singh, Siddhant" userId="a6f2eba6-d5ab-4fbd-825a-0fa7d1537616" providerId="ADAL" clId="{35ACC55C-23AC-5443-893C-55E9F274D8D6}" dt="2021-06-16T18:49:02.919" v="495" actId="1076"/>
      <pc:docMkLst>
        <pc:docMk/>
      </pc:docMkLst>
      <pc:sldChg chg="modSp add mod">
        <pc:chgData name="Singh, Siddhant" userId="a6f2eba6-d5ab-4fbd-825a-0fa7d1537616" providerId="ADAL" clId="{35ACC55C-23AC-5443-893C-55E9F274D8D6}" dt="2021-06-16T18:30:31.487" v="18" actId="1076"/>
        <pc:sldMkLst>
          <pc:docMk/>
          <pc:sldMk cId="3160860070" sldId="273"/>
        </pc:sldMkLst>
        <pc:spChg chg="mod">
          <ac:chgData name="Singh, Siddhant" userId="a6f2eba6-d5ab-4fbd-825a-0fa7d1537616" providerId="ADAL" clId="{35ACC55C-23AC-5443-893C-55E9F274D8D6}" dt="2021-06-16T18:30:31.487" v="18" actId="1076"/>
          <ac:spMkLst>
            <pc:docMk/>
            <pc:sldMk cId="3160860070" sldId="273"/>
            <ac:spMk id="152" creationId="{00000000-0000-0000-0000-000000000000}"/>
          </ac:spMkLst>
        </pc:spChg>
      </pc:sldChg>
      <pc:sldChg chg="modSp add del mod">
        <pc:chgData name="Singh, Siddhant" userId="a6f2eba6-d5ab-4fbd-825a-0fa7d1537616" providerId="ADAL" clId="{35ACC55C-23AC-5443-893C-55E9F274D8D6}" dt="2021-06-16T18:39:38.179" v="55" actId="2696"/>
        <pc:sldMkLst>
          <pc:docMk/>
          <pc:sldMk cId="222741554" sldId="274"/>
        </pc:sldMkLst>
        <pc:spChg chg="mod">
          <ac:chgData name="Singh, Siddhant" userId="a6f2eba6-d5ab-4fbd-825a-0fa7d1537616" providerId="ADAL" clId="{35ACC55C-23AC-5443-893C-55E9F274D8D6}" dt="2021-06-16T18:39:32.376" v="53" actId="20577"/>
          <ac:spMkLst>
            <pc:docMk/>
            <pc:sldMk cId="222741554" sldId="274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8:39:21.839" v="34" actId="1076"/>
          <ac:spMkLst>
            <pc:docMk/>
            <pc:sldMk cId="222741554" sldId="274"/>
            <ac:spMk id="166" creationId="{00000000-0000-0000-0000-000000000000}"/>
          </ac:spMkLst>
        </pc:spChg>
      </pc:sldChg>
      <pc:sldChg chg="modSp new del mod">
        <pc:chgData name="Singh, Siddhant" userId="a6f2eba6-d5ab-4fbd-825a-0fa7d1537616" providerId="ADAL" clId="{35ACC55C-23AC-5443-893C-55E9F274D8D6}" dt="2021-06-16T18:32:35.216" v="25" actId="680"/>
        <pc:sldMkLst>
          <pc:docMk/>
          <pc:sldMk cId="1052272485" sldId="274"/>
        </pc:sldMkLst>
        <pc:spChg chg="mod">
          <ac:chgData name="Singh, Siddhant" userId="a6f2eba6-d5ab-4fbd-825a-0fa7d1537616" providerId="ADAL" clId="{35ACC55C-23AC-5443-893C-55E9F274D8D6}" dt="2021-06-16T18:32:34.489" v="24" actId="20577"/>
          <ac:spMkLst>
            <pc:docMk/>
            <pc:sldMk cId="1052272485" sldId="274"/>
            <ac:spMk id="2" creationId="{09BEE7EA-A8A4-5945-B53B-E846301FB279}"/>
          </ac:spMkLst>
        </pc:spChg>
      </pc:sldChg>
      <pc:sldChg chg="addSp delSp modSp add mod">
        <pc:chgData name="Singh, Siddhant" userId="a6f2eba6-d5ab-4fbd-825a-0fa7d1537616" providerId="ADAL" clId="{35ACC55C-23AC-5443-893C-55E9F274D8D6}" dt="2021-06-16T18:49:02.919" v="495" actId="1076"/>
        <pc:sldMkLst>
          <pc:docMk/>
          <pc:sldMk cId="1262757772" sldId="275"/>
        </pc:sldMkLst>
        <pc:spChg chg="add mod">
          <ac:chgData name="Singh, Siddhant" userId="a6f2eba6-d5ab-4fbd-825a-0fa7d1537616" providerId="ADAL" clId="{35ACC55C-23AC-5443-893C-55E9F274D8D6}" dt="2021-06-16T18:47:25.423" v="471" actId="207"/>
          <ac:spMkLst>
            <pc:docMk/>
            <pc:sldMk cId="1262757772" sldId="275"/>
            <ac:spMk id="2" creationId="{EB5BE0D5-A949-1A46-816B-C8E6B5BF025F}"/>
          </ac:spMkLst>
        </pc:spChg>
        <pc:spChg chg="add mod">
          <ac:chgData name="Singh, Siddhant" userId="a6f2eba6-d5ab-4fbd-825a-0fa7d1537616" providerId="ADAL" clId="{35ACC55C-23AC-5443-893C-55E9F274D8D6}" dt="2021-06-16T18:49:02.919" v="495" actId="1076"/>
          <ac:spMkLst>
            <pc:docMk/>
            <pc:sldMk cId="1262757772" sldId="275"/>
            <ac:spMk id="3" creationId="{0400A335-C85A-BA49-BA4B-D333E589FAF5}"/>
          </ac:spMkLst>
        </pc:spChg>
        <pc:spChg chg="add mod">
          <ac:chgData name="Singh, Siddhant" userId="a6f2eba6-d5ab-4fbd-825a-0fa7d1537616" providerId="ADAL" clId="{35ACC55C-23AC-5443-893C-55E9F274D8D6}" dt="2021-06-16T18:47:33.507" v="473" actId="1076"/>
          <ac:spMkLst>
            <pc:docMk/>
            <pc:sldMk cId="1262757772" sldId="275"/>
            <ac:spMk id="9" creationId="{545CF673-A651-534C-88E0-99205303592B}"/>
          </ac:spMkLst>
        </pc:spChg>
        <pc:spChg chg="add mod">
          <ac:chgData name="Singh, Siddhant" userId="a6f2eba6-d5ab-4fbd-825a-0fa7d1537616" providerId="ADAL" clId="{35ACC55C-23AC-5443-893C-55E9F274D8D6}" dt="2021-06-16T18:47:38.659" v="475" actId="1076"/>
          <ac:spMkLst>
            <pc:docMk/>
            <pc:sldMk cId="1262757772" sldId="275"/>
            <ac:spMk id="10" creationId="{8AF5E28C-F17D-5045-A6C8-85438E7A9C59}"/>
          </ac:spMkLst>
        </pc:spChg>
        <pc:spChg chg="add mod">
          <ac:chgData name="Singh, Siddhant" userId="a6f2eba6-d5ab-4fbd-825a-0fa7d1537616" providerId="ADAL" clId="{35ACC55C-23AC-5443-893C-55E9F274D8D6}" dt="2021-06-16T18:48:06.098" v="478" actId="1076"/>
          <ac:spMkLst>
            <pc:docMk/>
            <pc:sldMk cId="1262757772" sldId="275"/>
            <ac:spMk id="11" creationId="{007FB6B1-4644-8140-B711-287E489DD9A4}"/>
          </ac:spMkLst>
        </pc:spChg>
        <pc:spChg chg="add mod">
          <ac:chgData name="Singh, Siddhant" userId="a6f2eba6-d5ab-4fbd-825a-0fa7d1537616" providerId="ADAL" clId="{35ACC55C-23AC-5443-893C-55E9F274D8D6}" dt="2021-06-16T18:48:24.856" v="482" actId="207"/>
          <ac:spMkLst>
            <pc:docMk/>
            <pc:sldMk cId="1262757772" sldId="275"/>
            <ac:spMk id="12" creationId="{554DE13A-810E-7C4C-805A-195BEB39C8B4}"/>
          </ac:spMkLst>
        </pc:spChg>
        <pc:spChg chg="mod">
          <ac:chgData name="Singh, Siddhant" userId="a6f2eba6-d5ab-4fbd-825a-0fa7d1537616" providerId="ADAL" clId="{35ACC55C-23AC-5443-893C-55E9F274D8D6}" dt="2021-06-16T18:39:56.303" v="119" actId="20577"/>
          <ac:spMkLst>
            <pc:docMk/>
            <pc:sldMk cId="1262757772" sldId="275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8:45:26.195" v="458" actId="20577"/>
          <ac:spMkLst>
            <pc:docMk/>
            <pc:sldMk cId="1262757772" sldId="275"/>
            <ac:spMk id="166" creationId="{00000000-0000-0000-0000-000000000000}"/>
          </ac:spMkLst>
        </pc:spChg>
        <pc:picChg chg="add del">
          <ac:chgData name="Singh, Siddhant" userId="a6f2eba6-d5ab-4fbd-825a-0fa7d1537616" providerId="ADAL" clId="{35ACC55C-23AC-5443-893C-55E9F274D8D6}" dt="2021-06-16T18:46:14.935" v="460" actId="478"/>
          <ac:picMkLst>
            <pc:docMk/>
            <pc:sldMk cId="1262757772" sldId="275"/>
            <ac:picMk id="1026" creationId="{12B48F2B-C473-7942-ABE1-68950A70E7B8}"/>
          </ac:picMkLst>
        </pc:picChg>
        <pc:picChg chg="add mod">
          <ac:chgData name="Singh, Siddhant" userId="a6f2eba6-d5ab-4fbd-825a-0fa7d1537616" providerId="ADAL" clId="{35ACC55C-23AC-5443-893C-55E9F274D8D6}" dt="2021-06-16T18:46:47.973" v="466" actId="1076"/>
          <ac:picMkLst>
            <pc:docMk/>
            <pc:sldMk cId="1262757772" sldId="275"/>
            <ac:picMk id="1028" creationId="{27008E78-0414-9E43-A4BF-14F621BD37A7}"/>
          </ac:picMkLst>
        </pc:picChg>
      </pc:sldChg>
    </pc:docChg>
  </pc:docChgLst>
  <pc:docChgLst>
    <pc:chgData name="Singh, Siddhant" userId="a6f2eba6-d5ab-4fbd-825a-0fa7d1537616" providerId="ADAL" clId="{60A2CDD4-43DA-FC47-9EF0-27AAD30FBFDB}"/>
    <pc:docChg chg="undo custSel delSld modSld sldOrd">
      <pc:chgData name="Singh, Siddhant" userId="a6f2eba6-d5ab-4fbd-825a-0fa7d1537616" providerId="ADAL" clId="{60A2CDD4-43DA-FC47-9EF0-27AAD30FBFDB}" dt="2021-06-15T12:22:05.307" v="61" actId="2711"/>
      <pc:docMkLst>
        <pc:docMk/>
      </pc:docMkLst>
      <pc:sldChg chg="modSp mod ord">
        <pc:chgData name="Singh, Siddhant" userId="a6f2eba6-d5ab-4fbd-825a-0fa7d1537616" providerId="ADAL" clId="{60A2CDD4-43DA-FC47-9EF0-27AAD30FBFDB}" dt="2021-06-15T12:21:33.919" v="46" actId="20577"/>
        <pc:sldMkLst>
          <pc:docMk/>
          <pc:sldMk cId="0" sldId="258"/>
        </pc:sldMkLst>
        <pc:spChg chg="mod">
          <ac:chgData name="Singh, Siddhant" userId="a6f2eba6-d5ab-4fbd-825a-0fa7d1537616" providerId="ADAL" clId="{60A2CDD4-43DA-FC47-9EF0-27AAD30FBFDB}" dt="2021-06-15T12:21:33.919" v="46" actId="20577"/>
          <ac:spMkLst>
            <pc:docMk/>
            <pc:sldMk cId="0" sldId="258"/>
            <ac:spMk id="134" creationId="{00000000-0000-0000-0000-000000000000}"/>
          </ac:spMkLst>
        </pc:spChg>
      </pc:sldChg>
      <pc:sldChg chg="del">
        <pc:chgData name="Singh, Siddhant" userId="a6f2eba6-d5ab-4fbd-825a-0fa7d1537616" providerId="ADAL" clId="{60A2CDD4-43DA-FC47-9EF0-27AAD30FBFDB}" dt="2021-06-15T12:21:14.076" v="2" actId="2696"/>
        <pc:sldMkLst>
          <pc:docMk/>
          <pc:sldMk cId="0" sldId="263"/>
        </pc:sldMkLst>
      </pc:sldChg>
      <pc:sldChg chg="modSp mod">
        <pc:chgData name="Singh, Siddhant" userId="a6f2eba6-d5ab-4fbd-825a-0fa7d1537616" providerId="ADAL" clId="{60A2CDD4-43DA-FC47-9EF0-27AAD30FBFDB}" dt="2021-06-15T12:22:05.307" v="61" actId="2711"/>
        <pc:sldMkLst>
          <pc:docMk/>
          <pc:sldMk cId="0" sldId="265"/>
        </pc:sldMkLst>
        <pc:spChg chg="mod">
          <ac:chgData name="Singh, Siddhant" userId="a6f2eba6-d5ab-4fbd-825a-0fa7d1537616" providerId="ADAL" clId="{60A2CDD4-43DA-FC47-9EF0-27AAD30FBFDB}" dt="2021-06-15T12:22:05.307" v="61" actId="2711"/>
          <ac:spMkLst>
            <pc:docMk/>
            <pc:sldMk cId="0" sldId="265"/>
            <ac:spMk id="165" creationId="{00000000-0000-0000-0000-000000000000}"/>
          </ac:spMkLst>
        </pc:spChg>
      </pc:sldChg>
      <pc:sldChg chg="ord">
        <pc:chgData name="Singh, Siddhant" userId="a6f2eba6-d5ab-4fbd-825a-0fa7d1537616" providerId="ADAL" clId="{60A2CDD4-43DA-FC47-9EF0-27AAD30FBFDB}" dt="2021-06-15T12:20:43.597" v="1" actId="20578"/>
        <pc:sldMkLst>
          <pc:docMk/>
          <pc:sldMk cId="0" sldId="26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79A94-D423-479D-89BE-69425D7E9E31}" type="datetimeFigureOut">
              <a:rPr lang="en-SG" smtClean="0"/>
              <a:t>16/6/21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4775" y="1336675"/>
            <a:ext cx="48101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6BC47-5267-47D0-9E20-3E461C9A02C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2747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6BC47-5267-47D0-9E20-3E461C9A02C5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1797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96640"/>
            <a:ext cx="8229240" cy="11426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5000" b="0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2"/>
          <p:cNvSpPr/>
          <p:nvPr/>
        </p:nvSpPr>
        <p:spPr>
          <a:xfrm>
            <a:off x="6340680" y="800640"/>
            <a:ext cx="234576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457200" y="5273640"/>
            <a:ext cx="6400440" cy="3394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0" strike="noStrike" spc="-1">
                <a:solidFill>
                  <a:srgbClr val="002548"/>
                </a:solidFill>
                <a:latin typeface="Arial"/>
              </a:rPr>
              <a:t>Click to edit author name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83" name="PlaceHolder 1"/>
          <p:cNvSpPr>
            <a:spLocks noGrp="1"/>
          </p:cNvSpPr>
          <p:nvPr>
            <p:ph type="body"/>
          </p:nvPr>
        </p:nvSpPr>
        <p:spPr>
          <a:xfrm>
            <a:off x="4572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7358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389880" y="3618360"/>
            <a:ext cx="7395480" cy="461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Extension: A Concurrent Application of Blockchain Mining and Exchange in C</a:t>
            </a:r>
            <a:endParaRPr lang="en-SG" sz="2400" b="0" strike="noStrike" spc="-1"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457200" y="20966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3E74"/>
                </a:solidFill>
                <a:latin typeface="Arial"/>
              </a:rPr>
              <a:t>ARM11 – Assembler &amp; Emulator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17th June 2021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27" name="Group 4"/>
          <p:cNvGrpSpPr/>
          <p:nvPr/>
        </p:nvGrpSpPr>
        <p:grpSpPr>
          <a:xfrm>
            <a:off x="1294920" y="5250600"/>
            <a:ext cx="6545160" cy="455400"/>
            <a:chOff x="1294920" y="5250600"/>
            <a:chExt cx="6545160" cy="455400"/>
          </a:xfrm>
        </p:grpSpPr>
        <p:sp>
          <p:nvSpPr>
            <p:cNvPr id="128" name="CustomShape 5"/>
            <p:cNvSpPr/>
            <p:nvPr/>
          </p:nvSpPr>
          <p:spPr>
            <a:xfrm>
              <a:off x="1294920" y="5250600"/>
              <a:ext cx="161676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Ashvin Arsakularatne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aa9220@ic.ac.uk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29" name="CustomShape 6"/>
            <p:cNvSpPr/>
            <p:nvPr/>
          </p:nvSpPr>
          <p:spPr>
            <a:xfrm>
              <a:off x="302652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Kavya Chopra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kc2320@ic.ac.uk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0" name="CustomShape 7"/>
            <p:cNvSpPr/>
            <p:nvPr/>
          </p:nvSpPr>
          <p:spPr>
            <a:xfrm>
              <a:off x="470340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Siddhant Singh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ss5120@ic.ac.uk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1" name="CustomShape 8"/>
            <p:cNvSpPr/>
            <p:nvPr/>
          </p:nvSpPr>
          <p:spPr>
            <a:xfrm>
              <a:off x="6378840" y="5250600"/>
              <a:ext cx="146124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Ye Lun Yang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yly19@ic.ac.uk</a:t>
              </a:r>
              <a:endParaRPr lang="en-SG" sz="1200" b="0" strike="noStrike" spc="-1"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7C01E76-76FF-40EA-B09B-5AB7E97821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992" y="1326929"/>
            <a:ext cx="5243620" cy="48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05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Parser</a:t>
            </a:r>
            <a:endParaRPr lang="en-SG" sz="2800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9071BB7-F079-49F1-820A-942F9E50D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22" y="559293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37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Encoder</a:t>
            </a:r>
            <a:endParaRPr lang="en-SG" sz="28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A6437B2-6D2C-43E6-B17C-0D3788824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43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23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TextShape 5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ldr16.s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Separators #, -</a:t>
            </a:r>
          </a:p>
        </p:txBody>
      </p:sp>
      <p:pic>
        <p:nvPicPr>
          <p:cNvPr id="163" name="Picture 2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743560"/>
          </a:xfrm>
          <a:prstGeom prst="rect">
            <a:avLst/>
          </a:prstGeom>
          <a:ln>
            <a:rou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TextShape 3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mov04.s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Special op2</a:t>
            </a: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4" name="Picture 3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151720"/>
          </a:xfrm>
          <a:prstGeom prst="rect">
            <a:avLst/>
          </a:prstGeom>
          <a:ln>
            <a:round/>
          </a:ln>
        </p:spPr>
      </p:pic>
    </p:spTree>
    <p:extLst>
      <p:ext uri="{BB962C8B-B14F-4D97-AF65-F5344CB8AC3E}">
        <p14:creationId xmlns:p14="http://schemas.microsoft.com/office/powerpoint/2010/main" val="1706498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Many cases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Difficult optimal implementation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52DFEF6-613C-44F1-A103-75EFD514D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45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64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554939" y="2857680"/>
            <a:ext cx="4034122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 dirty="0">
                <a:solidFill>
                  <a:srgbClr val="003E74"/>
                </a:solidFill>
                <a:latin typeface="Arial"/>
              </a:rPr>
              <a:t>REFLECTION</a:t>
            </a:r>
            <a:endParaRPr lang="en-US" sz="5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0860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pc="-1" dirty="0">
                <a:solidFill>
                  <a:srgbClr val="003E74"/>
                </a:solidFill>
                <a:latin typeface="Arial"/>
                <a:cs typeface="Arial" panose="020B0604020202020204" pitchFamily="34" charset="0"/>
              </a:rPr>
              <a:t>Overall Group Work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Used Discord for communication throughout the project.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Different time zones were massive advantages.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7008E78-0414-9E43-A4BF-14F621BD3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81" y="3387686"/>
            <a:ext cx="5985038" cy="2954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own Arrow 1">
            <a:extLst>
              <a:ext uri="{FF2B5EF4-FFF2-40B4-BE49-F238E27FC236}">
                <a16:creationId xmlns:a16="http://schemas.microsoft.com/office/drawing/2014/main" id="{EB5BE0D5-A949-1A46-816B-C8E6B5BF025F}"/>
              </a:ext>
            </a:extLst>
          </p:cNvPr>
          <p:cNvSpPr/>
          <p:nvPr/>
        </p:nvSpPr>
        <p:spPr>
          <a:xfrm>
            <a:off x="4944234" y="4365653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545CF673-A651-534C-88E0-99205303592B}"/>
              </a:ext>
            </a:extLst>
          </p:cNvPr>
          <p:cNvSpPr/>
          <p:nvPr/>
        </p:nvSpPr>
        <p:spPr>
          <a:xfrm>
            <a:off x="5104726" y="4453317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AF5E28C-F17D-5045-A6C8-85438E7A9C59}"/>
              </a:ext>
            </a:extLst>
          </p:cNvPr>
          <p:cNvSpPr/>
          <p:nvPr/>
        </p:nvSpPr>
        <p:spPr>
          <a:xfrm>
            <a:off x="5610478" y="4806055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007FB6B1-4644-8140-B711-287E489DD9A4}"/>
              </a:ext>
            </a:extLst>
          </p:cNvPr>
          <p:cNvSpPr/>
          <p:nvPr/>
        </p:nvSpPr>
        <p:spPr>
          <a:xfrm>
            <a:off x="6045321" y="4957780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554DE13A-810E-7C4C-805A-195BEB39C8B4}"/>
              </a:ext>
            </a:extLst>
          </p:cNvPr>
          <p:cNvSpPr/>
          <p:nvPr/>
        </p:nvSpPr>
        <p:spPr>
          <a:xfrm>
            <a:off x="4089176" y="3878782"/>
            <a:ext cx="105196" cy="117335"/>
          </a:xfrm>
          <a:prstGeom prst="downArrow">
            <a:avLst/>
          </a:prstGeom>
          <a:solidFill>
            <a:srgbClr val="0070C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00A335-C85A-BA49-BA4B-D333E589FAF5}"/>
              </a:ext>
            </a:extLst>
          </p:cNvPr>
          <p:cNvSpPr txBox="1"/>
          <p:nvPr/>
        </p:nvSpPr>
        <p:spPr>
          <a:xfrm>
            <a:off x="3795839" y="3660450"/>
            <a:ext cx="6918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ICL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757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Test Cases (passes all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  <a:sym typeface="Wingdings" pitchFamily="2" charset="2"/>
              </a:rPr>
              <a:t>)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" name="Picture 1" descr="Screen Recording 2021-06-14 at 6.04.25 pm.mov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</p:blipFill>
        <p:spPr>
          <a:xfrm>
            <a:off x="356040" y="2117520"/>
            <a:ext cx="8431560" cy="3786840"/>
          </a:xfrm>
          <a:prstGeom prst="rect">
            <a:avLst/>
          </a:prstGeom>
          <a:ln>
            <a:noFill/>
          </a:ln>
        </p:spPr>
      </p:pic>
      <p:sp>
        <p:nvSpPr>
          <p:cNvPr id="136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10710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135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135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2808000" y="2857680"/>
            <a:ext cx="352728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EMULATOR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Roadblock (CSPR flags)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Initial design: 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Multiple helper functions used to calculate C flag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Discrepancies in types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Issues difficult to detect</a:t>
            </a:r>
          </a:p>
          <a:p>
            <a:pPr marL="457200">
              <a:lnSpc>
                <a:spcPct val="100000"/>
              </a:lnSpc>
              <a:spcBef>
                <a:spcPts val="360"/>
              </a:spcBef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How we modified it: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gdb debugging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Local test cases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Repeat until functions work and all test cases pass</a:t>
            </a:r>
          </a:p>
        </p:txBody>
      </p:sp>
      <p:sp>
        <p:nvSpPr>
          <p:cNvPr id="14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4" name="Picture 5"/>
          <p:cNvPicPr/>
          <p:nvPr/>
        </p:nvPicPr>
        <p:blipFill>
          <a:blip r:embed="rId2"/>
          <a:srcRect t="4418"/>
          <a:stretch/>
        </p:blipFill>
        <p:spPr>
          <a:xfrm>
            <a:off x="250560" y="2346480"/>
            <a:ext cx="3950640" cy="3643920"/>
          </a:xfrm>
          <a:prstGeom prst="rect">
            <a:avLst/>
          </a:prstGeom>
          <a:ln>
            <a:noFill/>
          </a:ln>
        </p:spPr>
      </p:pic>
      <p:sp>
        <p:nvSpPr>
          <p:cNvPr id="145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CustomShape 4"/>
          <p:cNvSpPr/>
          <p:nvPr/>
        </p:nvSpPr>
        <p:spPr>
          <a:xfrm>
            <a:off x="4201560" y="3869280"/>
            <a:ext cx="740880" cy="5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47" name="Picture 8"/>
          <p:cNvPicPr/>
          <p:nvPr/>
        </p:nvPicPr>
        <p:blipFill>
          <a:blip r:embed="rId3"/>
          <a:stretch/>
        </p:blipFill>
        <p:spPr>
          <a:xfrm>
            <a:off x="4942440" y="2046960"/>
            <a:ext cx="3950640" cy="4203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Initial Design: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Nested dependencies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Cyclic dependencies</a:t>
            </a:r>
          </a:p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How we modified it: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Deleted all dependencies from all the header files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Modified the dependencies in the .c files accordingly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Drew graph that mapped out all dependencies between the files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Merged relevant files to remove cyclic dependencies</a:t>
            </a:r>
          </a:p>
        </p:txBody>
      </p:sp>
      <p:sp>
        <p:nvSpPr>
          <p:cNvPr id="15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626560" y="2857680"/>
            <a:ext cx="389052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ASSEMBLER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General Structure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Content Placeholder 10" descr="Diagram&#10;&#10;Description automatically generated"/>
          <p:cNvPicPr/>
          <p:nvPr/>
        </p:nvPicPr>
        <p:blipFill>
          <a:blip r:embed="rId2"/>
          <a:stretch/>
        </p:blipFill>
        <p:spPr>
          <a:xfrm>
            <a:off x="280440" y="2311560"/>
            <a:ext cx="8582760" cy="3754800"/>
          </a:xfrm>
          <a:prstGeom prst="rect">
            <a:avLst/>
          </a:prstGeom>
          <a:ln>
            <a:noFill/>
          </a:ln>
        </p:spPr>
      </p:pic>
      <p:sp>
        <p:nvSpPr>
          <p:cNvPr id="171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2941A16C-2DEA-4964-8EC1-0A6835E68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501" y="1741500"/>
            <a:ext cx="4059938" cy="379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043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1220</TotalTime>
  <Words>225</Words>
  <Application>Microsoft Macintosh PowerPoint</Application>
  <PresentationFormat>On-screen Show (4:3)</PresentationFormat>
  <Paragraphs>58</Paragraphs>
  <Slides>18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Courier New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Tokenizer</vt:lpstr>
      <vt:lpstr> Tokenizer</vt:lpstr>
      <vt:lpstr> Parser</vt:lpstr>
      <vt:lpstr> Encoder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Abby Bolt</dc:creator>
  <dc:description/>
  <cp:lastModifiedBy>Singh, Siddhant</cp:lastModifiedBy>
  <cp:revision>33</cp:revision>
  <dcterms:created xsi:type="dcterms:W3CDTF">2017-02-16T14:49:58Z</dcterms:created>
  <dcterms:modified xsi:type="dcterms:W3CDTF">2021-06-16T18:49:12Z</dcterms:modified>
  <dc:language>en-SG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Imperial College London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2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11</vt:i4>
  </property>
</Properties>
</file>